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FDCCC7F-CE2E-4311-9DFD-BD35A96DFBB4}" type="datetimeFigureOut">
              <a:rPr lang="ru-RU" smtClean="0"/>
              <a:t>23.03.2018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DCAD7E1-DB6C-4575-BA4F-BA34B26EB3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6237312"/>
            <a:ext cx="6553200" cy="457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Powerpoint.kz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717032"/>
            <a:ext cx="6629400" cy="1219201"/>
          </a:xfrm>
        </p:spPr>
        <p:txBody>
          <a:bodyPr/>
          <a:lstStyle/>
          <a:p>
            <a:r>
              <a:rPr lang="ru-RU" dirty="0" err="1" smtClean="0"/>
              <a:t>Бастапқы</a:t>
            </a:r>
            <a:r>
              <a:rPr lang="ru-RU" dirty="0" smtClean="0"/>
              <a:t> </a:t>
            </a:r>
            <a:r>
              <a:rPr lang="ru-RU" dirty="0" err="1" smtClean="0"/>
              <a:t>арнайы</a:t>
            </a:r>
            <a:r>
              <a:rPr lang="ru-RU" dirty="0" smtClean="0"/>
              <a:t> </a:t>
            </a:r>
            <a:r>
              <a:rPr lang="ru-RU" dirty="0" err="1" smtClean="0"/>
              <a:t>өнер</a:t>
            </a:r>
            <a:r>
              <a:rPr lang="ru-RU" dirty="0" smtClean="0"/>
              <a:t> </a:t>
            </a:r>
            <a:r>
              <a:rPr lang="ru-RU" dirty="0" err="1" smtClean="0"/>
              <a:t>мектебінде</a:t>
            </a:r>
            <a:r>
              <a:rPr lang="ru-RU" dirty="0" smtClean="0"/>
              <a:t> </a:t>
            </a:r>
            <a:r>
              <a:rPr lang="ru-RU" dirty="0" err="1" smtClean="0"/>
              <a:t>солфеджио</a:t>
            </a:r>
            <a:r>
              <a:rPr lang="ru-RU" dirty="0" smtClean="0"/>
              <a:t> курсы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65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Музыка,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бар </a:t>
            </a:r>
            <a:r>
              <a:rPr lang="ru-RU" dirty="0" err="1"/>
              <a:t>қуатты</a:t>
            </a:r>
            <a:r>
              <a:rPr lang="ru-RU" dirty="0"/>
              <a:t> </a:t>
            </a:r>
            <a:r>
              <a:rPr lang="ru-RU" dirty="0" err="1"/>
              <a:t>тәрбиелік</a:t>
            </a:r>
            <a:r>
              <a:rPr lang="ru-RU" dirty="0"/>
              <a:t> </a:t>
            </a:r>
            <a:r>
              <a:rPr lang="ru-RU" dirty="0" err="1"/>
              <a:t>ықпалын</a:t>
            </a:r>
            <a:r>
              <a:rPr lang="ru-RU" dirty="0"/>
              <a:t> </a:t>
            </a:r>
            <a:r>
              <a:rPr lang="ru-RU" dirty="0" err="1"/>
              <a:t>қалыптастырады</a:t>
            </a:r>
            <a:r>
              <a:rPr lang="ru-RU" dirty="0"/>
              <a:t>, </a:t>
            </a:r>
            <a:r>
              <a:rPr lang="ru-RU" dirty="0" err="1"/>
              <a:t>этикалық-эстетикалық</a:t>
            </a:r>
            <a:r>
              <a:rPr lang="ru-RU" dirty="0"/>
              <a:t> </a:t>
            </a:r>
            <a:r>
              <a:rPr lang="ru-RU" dirty="0" err="1"/>
              <a:t>идеалдары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,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рухани</a:t>
            </a:r>
            <a:r>
              <a:rPr lang="ru-RU" dirty="0"/>
              <a:t> </a:t>
            </a:r>
            <a:r>
              <a:rPr lang="ru-RU" dirty="0" err="1"/>
              <a:t>жоғары</a:t>
            </a:r>
            <a:r>
              <a:rPr lang="ru-RU" dirty="0"/>
              <a:t>. </a:t>
            </a:r>
            <a:r>
              <a:rPr lang="ru-RU" dirty="0" err="1"/>
              <a:t>Тыңдау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шығармаларды</a:t>
            </a:r>
            <a:r>
              <a:rPr lang="ru-RU" dirty="0"/>
              <a:t> </a:t>
            </a:r>
            <a:r>
              <a:rPr lang="ru-RU" dirty="0" err="1"/>
              <a:t>сабақта</a:t>
            </a:r>
            <a:r>
              <a:rPr lang="ru-RU" dirty="0"/>
              <a:t> </a:t>
            </a:r>
            <a:r>
              <a:rPr lang="ru-RU" dirty="0" err="1"/>
              <a:t>бірте-бірте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дамытып</a:t>
            </a:r>
            <a:r>
              <a:rPr lang="ru-RU" dirty="0"/>
              <a:t>, </a:t>
            </a:r>
            <a:r>
              <a:rPr lang="ru-RU" dirty="0" err="1"/>
              <a:t>ассоциативті</a:t>
            </a:r>
            <a:r>
              <a:rPr lang="ru-RU" dirty="0"/>
              <a:t> </a:t>
            </a:r>
            <a:r>
              <a:rPr lang="ru-RU" dirty="0" err="1"/>
              <a:t>ойлау</a:t>
            </a:r>
            <a:r>
              <a:rPr lang="ru-RU" dirty="0"/>
              <a:t>,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жандандырады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белсенділігін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068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5527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err="1"/>
              <a:t>Есту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талдау</a:t>
            </a:r>
            <a:r>
              <a:rPr lang="ru-RU" dirty="0"/>
              <a:t> </a:t>
            </a:r>
            <a:r>
              <a:rPr lang="ru-RU" dirty="0" err="1"/>
              <a:t>курсында</a:t>
            </a:r>
            <a:r>
              <a:rPr lang="ru-RU" dirty="0"/>
              <a:t> сольфеджио </a:t>
            </a:r>
            <a:r>
              <a:rPr lang="ru-RU" dirty="0" err="1"/>
              <a:t>дамытып</a:t>
            </a:r>
            <a:r>
              <a:rPr lang="ru-RU" dirty="0"/>
              <a:t>,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есту</a:t>
            </a:r>
            <a:r>
              <a:rPr lang="ru-RU" dirty="0"/>
              <a:t>,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негізделеді</a:t>
            </a:r>
            <a:r>
              <a:rPr lang="ru-RU" dirty="0"/>
              <a:t> </a:t>
            </a:r>
            <a:r>
              <a:rPr lang="ru-RU" dirty="0" err="1"/>
              <a:t>біліміне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іскерлігіне</a:t>
            </a:r>
            <a:r>
              <a:rPr lang="ru-RU" dirty="0"/>
              <a:t> мен </a:t>
            </a:r>
            <a:r>
              <a:rPr lang="ru-RU" dirty="0" err="1"/>
              <a:t>дағдылар</a:t>
            </a:r>
            <a:r>
              <a:rPr lang="ru-RU" dirty="0"/>
              <a:t>, </a:t>
            </a:r>
            <a:r>
              <a:rPr lang="ru-RU" dirty="0" err="1"/>
              <a:t>алған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сабақта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интонационно-ритмическими </a:t>
            </a:r>
            <a:r>
              <a:rPr lang="ru-RU" dirty="0" err="1"/>
              <a:t>жаттығулар</a:t>
            </a:r>
            <a:r>
              <a:rPr lang="ru-RU" dirty="0"/>
              <a:t>, </a:t>
            </a:r>
            <a:r>
              <a:rPr lang="ru-RU" dirty="0" err="1"/>
              <a:t>сольфеджуванням</a:t>
            </a:r>
            <a:r>
              <a:rPr lang="ru-RU" dirty="0"/>
              <a:t> (</a:t>
            </a:r>
            <a:r>
              <a:rPr lang="ru-RU" dirty="0" err="1"/>
              <a:t>сондай-ақ</a:t>
            </a:r>
            <a:r>
              <a:rPr lang="ru-RU" dirty="0"/>
              <a:t>, </a:t>
            </a:r>
            <a:r>
              <a:rPr lang="ru-RU" dirty="0" err="1"/>
              <a:t>оқумен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бет), </a:t>
            </a:r>
            <a:r>
              <a:rPr lang="ru-RU" dirty="0" err="1"/>
              <a:t>музыкалық</a:t>
            </a:r>
            <a:r>
              <a:rPr lang="ru-RU" dirty="0"/>
              <a:t> диктантом,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жаттығулар</a:t>
            </a:r>
            <a:r>
              <a:rPr lang="ru-RU" dirty="0"/>
              <a:t>, </a:t>
            </a:r>
            <a:r>
              <a:rPr lang="ru-RU" dirty="0" err="1"/>
              <a:t>теориялық</a:t>
            </a:r>
            <a:r>
              <a:rPr lang="ru-RU" dirty="0"/>
              <a:t> </a:t>
            </a:r>
            <a:r>
              <a:rPr lang="ru-RU" dirty="0" err="1"/>
              <a:t>білім.Сабақтарында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құрумен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есту</a:t>
            </a:r>
            <a:r>
              <a:rPr lang="ru-RU" dirty="0"/>
              <a:t> </a:t>
            </a:r>
            <a:r>
              <a:rPr lang="ru-RU" dirty="0" err="1"/>
              <a:t>базасын</a:t>
            </a:r>
            <a:r>
              <a:rPr lang="ru-RU" dirty="0"/>
              <a:t> осмысливания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құбылыстарды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ұғымдарды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элементтерін</a:t>
            </a:r>
            <a:r>
              <a:rPr lang="ru-RU" dirty="0"/>
              <a:t> </a:t>
            </a:r>
            <a:r>
              <a:rPr lang="ru-RU" dirty="0" err="1"/>
              <a:t>үйренетін</a:t>
            </a:r>
            <a:r>
              <a:rPr lang="ru-RU" dirty="0"/>
              <a:t> </a:t>
            </a:r>
            <a:r>
              <a:rPr lang="ru-RU" dirty="0" err="1"/>
              <a:t>негізі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табылады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беру.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осы </a:t>
            </a:r>
            <a:r>
              <a:rPr lang="ru-RU" dirty="0" err="1"/>
              <a:t>бағытта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оқытушының</a:t>
            </a:r>
            <a:r>
              <a:rPr lang="ru-RU" dirty="0"/>
              <a:t> </a:t>
            </a:r>
            <a:r>
              <a:rPr lang="ru-RU" dirty="0" err="1"/>
              <a:t>басқаруымен</a:t>
            </a:r>
            <a:r>
              <a:rPr lang="ru-RU" dirty="0"/>
              <a:t> </a:t>
            </a:r>
            <a:r>
              <a:rPr lang="ru-RU" dirty="0" err="1"/>
              <a:t>мүмкіндік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 </a:t>
            </a:r>
            <a:r>
              <a:rPr lang="ru-RU" dirty="0" err="1"/>
              <a:t>жинақтауға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есту</a:t>
            </a:r>
            <a:r>
              <a:rPr lang="ru-RU" dirty="0"/>
              <a:t> </a:t>
            </a:r>
            <a:r>
              <a:rPr lang="ru-RU" dirty="0" err="1"/>
              <a:t>ұсыну</a:t>
            </a:r>
            <a:r>
              <a:rPr lang="ru-RU" dirty="0"/>
              <a:t>, </a:t>
            </a:r>
            <a:r>
              <a:rPr lang="ru-RU" dirty="0" err="1"/>
              <a:t>дамыту</a:t>
            </a:r>
            <a:r>
              <a:rPr lang="ru-RU" dirty="0"/>
              <a:t>,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жад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кеңейту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ой-</a:t>
            </a:r>
            <a:r>
              <a:rPr lang="ru-RU" dirty="0" err="1"/>
              <a:t>өрісін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1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Музыкалық</a:t>
            </a:r>
            <a:r>
              <a:rPr lang="ru-RU" dirty="0"/>
              <a:t> диктант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Музыкалық</a:t>
            </a:r>
            <a:r>
              <a:rPr lang="ru-RU" dirty="0"/>
              <a:t> диктант -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сабақта</a:t>
            </a:r>
            <a:r>
              <a:rPr lang="ru-RU" dirty="0"/>
              <a:t> сольфеджио, </a:t>
            </a:r>
            <a:r>
              <a:rPr lang="ru-RU" dirty="0" err="1"/>
              <a:t>жүйелі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 </a:t>
            </a:r>
            <a:r>
              <a:rPr lang="ru-RU" dirty="0" err="1"/>
              <a:t>тәрбиелейді</a:t>
            </a:r>
            <a:r>
              <a:rPr lang="ru-RU" dirty="0"/>
              <a:t>,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қабілеті</a:t>
            </a:r>
            <a:r>
              <a:rPr lang="ru-RU" dirty="0"/>
              <a:t> тез </a:t>
            </a:r>
            <a:r>
              <a:rPr lang="ru-RU" dirty="0" err="1"/>
              <a:t>запамятовувати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шығарма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үзіндісін</a:t>
            </a:r>
            <a:r>
              <a:rPr lang="ru-RU" dirty="0"/>
              <a:t> </a:t>
            </a:r>
            <a:r>
              <a:rPr lang="ru-RU" dirty="0" err="1"/>
              <a:t>дамытып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ұсыну</a:t>
            </a:r>
            <a:r>
              <a:rPr lang="ru-RU" dirty="0"/>
              <a:t>,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компоненттері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есту</a:t>
            </a:r>
            <a:r>
              <a:rPr lang="ru-RU" dirty="0"/>
              <a:t>, </a:t>
            </a:r>
            <a:r>
              <a:rPr lang="ru-RU" dirty="0" err="1"/>
              <a:t>нығайтады</a:t>
            </a:r>
            <a:r>
              <a:rPr lang="ru-RU" dirty="0"/>
              <a:t>, </a:t>
            </a:r>
            <a:r>
              <a:rPr lang="ru-RU" dirty="0" err="1"/>
              <a:t>кәсіби</a:t>
            </a:r>
            <a:r>
              <a:rPr lang="ru-RU" dirty="0"/>
              <a:t> </a:t>
            </a:r>
            <a:r>
              <a:rPr lang="ru-RU" dirty="0" err="1"/>
              <a:t>дағдылары.Жазу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диктант </a:t>
            </a:r>
            <a:r>
              <a:rPr lang="ru-RU" dirty="0" err="1"/>
              <a:t>кезеңдерден</a:t>
            </a:r>
            <a:r>
              <a:rPr lang="ru-RU" dirty="0"/>
              <a:t> </a:t>
            </a:r>
            <a:r>
              <a:rPr lang="ru-RU" dirty="0" err="1"/>
              <a:t>тұрады</a:t>
            </a:r>
            <a:r>
              <a:rPr lang="ru-RU" dirty="0"/>
              <a:t>: </a:t>
            </a:r>
            <a:r>
              <a:rPr lang="ru-RU" dirty="0" err="1"/>
              <a:t>естіп</a:t>
            </a:r>
            <a:r>
              <a:rPr lang="ru-RU" dirty="0"/>
              <a:t> - </a:t>
            </a:r>
            <a:r>
              <a:rPr lang="ru-RU" dirty="0" err="1"/>
              <a:t>түсіну</a:t>
            </a:r>
            <a:r>
              <a:rPr lang="ru-RU" dirty="0"/>
              <a:t> - </a:t>
            </a:r>
            <a:r>
              <a:rPr lang="ru-RU" dirty="0" err="1"/>
              <a:t>жазып</a:t>
            </a:r>
            <a:r>
              <a:rPr lang="ru-RU" dirty="0"/>
              <a:t>,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,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деңгейін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музыкалық</a:t>
            </a:r>
            <a:r>
              <a:rPr lang="ru-RU" dirty="0"/>
              <a:t> </a:t>
            </a:r>
            <a:r>
              <a:rPr lang="ru-RU" dirty="0" err="1"/>
              <a:t>есту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білім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42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Назарларыңызға рахмет!!!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ÐÐ°ÑÑÐ¸Ð½ÐºÐ¸ Ð¿Ð¾ Ð·Ð°Ð¿ÑÐ¾ÑÑ ÐÑÑÑ ÑÐ¾Ð»ÑÑÐµÐ´Ð¶ÑÐ¾ Ð² Ð¿Ð¾ÑÐ°ÑÐºÐ¾Ð²Ð¾Ð¼Ñ ÑÐ¿ÐµÑÑÐ°Ð»ÑÐ·Ð¾Ð²Ð°Ð½Ð¾Ð¼Ñ Ð¼Ð¸ÑÑÐµÑÑÐºÐ¾Ð¼Ñ Ð½Ð°Ð²ÑÐ°Ð»ÑÐ½Ð¾Ð¼Ñ Ð·Ð°ÐºÐ»Ð°Ð´Ñ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71059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779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218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Бастапқы арнайы өнер мектебінде солфеджио курсы</vt:lpstr>
      <vt:lpstr>Музыкалық қабылдау</vt:lpstr>
      <vt:lpstr>Презентация PowerPoint</vt:lpstr>
      <vt:lpstr>Музыкалық диктант</vt:lpstr>
      <vt:lpstr>Назарларыңызға рахмет!!!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Бастапқы арнайы өнер мектебінде солфеджио курсы</dc:title>
  <dc:creator>InnoWeb</dc:creator>
  <cp:lastModifiedBy>InnoWeb</cp:lastModifiedBy>
  <cp:revision>1</cp:revision>
  <dcterms:created xsi:type="dcterms:W3CDTF">2018-03-23T07:41:21Z</dcterms:created>
  <dcterms:modified xsi:type="dcterms:W3CDTF">2018-03-23T07:45:46Z</dcterms:modified>
</cp:coreProperties>
</file>